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com\cotton\Copy%20of%20Origine%20Wise%20(Aug-%20to%20July-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com\cotton\Copy%20of%20Origine%20Wise%20(Aug-%20to%20July-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com\cotton\Copy%20of%20Origine%20Wise%20(Aug-%20to%20July-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com\cotton\Copy%20of%20Origine%20Wise%20(Aug-%20to%20July-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com\cotton\Copy%20of%20Origine%20Wise%20(Aug-%20to%20July-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rotY val="100"/>
      <c:perspective val="60"/>
    </c:view3D>
    <c:plotArea>
      <c:layout>
        <c:manualLayout>
          <c:layoutTarget val="inner"/>
          <c:xMode val="edge"/>
          <c:yMode val="edge"/>
          <c:x val="0.1040838513606852"/>
          <c:y val="7.9181318141888835E-2"/>
          <c:w val="0.84390197426511182"/>
          <c:h val="0.83787814208289213"/>
        </c:manualLayout>
      </c:layout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'graphical data'!$C$56:$C$99</c:f>
              <c:strCache>
                <c:ptCount val="44"/>
                <c:pt idx="0">
                  <c:v>AUSTRALIA</c:v>
                </c:pt>
                <c:pt idx="1">
                  <c:v>INDIA</c:v>
                </c:pt>
                <c:pt idx="2">
                  <c:v>PAKISTAN</c:v>
                </c:pt>
                <c:pt idx="3">
                  <c:v>USA</c:v>
                </c:pt>
                <c:pt idx="4">
                  <c:v>BRAZIL</c:v>
                </c:pt>
                <c:pt idx="6">
                  <c:v>AFRICA</c:v>
                </c:pt>
                <c:pt idx="7">
                  <c:v>BURUNDI</c:v>
                </c:pt>
                <c:pt idx="8">
                  <c:v>ETHIOPIA</c:v>
                </c:pt>
                <c:pt idx="11">
                  <c:v>BENIN</c:v>
                </c:pt>
                <c:pt idx="12">
                  <c:v>BURKINA FASO</c:v>
                </c:pt>
                <c:pt idx="13">
                  <c:v>CAMEROON</c:v>
                </c:pt>
                <c:pt idx="14">
                  <c:v>CHAD</c:v>
                </c:pt>
                <c:pt idx="15">
                  <c:v>IVORY COAST</c:v>
                </c:pt>
                <c:pt idx="16">
                  <c:v>MALAWI</c:v>
                </c:pt>
                <c:pt idx="17">
                  <c:v>MALI </c:v>
                </c:pt>
                <c:pt idx="18">
                  <c:v>MOZAMBIQUE </c:v>
                </c:pt>
                <c:pt idx="19">
                  <c:v>NIGERIA</c:v>
                </c:pt>
                <c:pt idx="20">
                  <c:v>SUDAN</c:v>
                </c:pt>
                <c:pt idx="21">
                  <c:v>TANZANIA</c:v>
                </c:pt>
                <c:pt idx="22">
                  <c:v>UGANDA</c:v>
                </c:pt>
                <c:pt idx="23">
                  <c:v>ZAMBIA</c:v>
                </c:pt>
                <c:pt idx="24">
                  <c:v>SYRIA</c:v>
                </c:pt>
                <c:pt idx="25">
                  <c:v>EGYPT </c:v>
                </c:pt>
                <c:pt idx="26">
                  <c:v>ZIMBABWE</c:v>
                </c:pt>
                <c:pt idx="30">
                  <c:v>KAZAKHSTAN</c:v>
                </c:pt>
                <c:pt idx="31">
                  <c:v>TADJIKISTAN</c:v>
                </c:pt>
                <c:pt idx="32">
                  <c:v>TURKMENISTAN</c:v>
                </c:pt>
                <c:pt idx="33">
                  <c:v>UZBEKISTAN</c:v>
                </c:pt>
                <c:pt idx="34">
                  <c:v>KYRGYZSTAN</c:v>
                </c:pt>
                <c:pt idx="39">
                  <c:v>YEMEN</c:v>
                </c:pt>
                <c:pt idx="40">
                  <c:v>GREECE</c:v>
                </c:pt>
                <c:pt idx="42">
                  <c:v>TURKEY</c:v>
                </c:pt>
                <c:pt idx="43">
                  <c:v>OTHERS </c:v>
                </c:pt>
              </c:strCache>
            </c:strRef>
          </c:cat>
          <c:val>
            <c:numRef>
              <c:f>'graphical data'!$D$56:$D$99</c:f>
              <c:numCache>
                <c:formatCode>_(* #,##0_);_(* \(#,##0\);_(* "-"??_);_(@_)</c:formatCode>
                <c:ptCount val="44"/>
                <c:pt idx="0">
                  <c:v>385.08300825546576</c:v>
                </c:pt>
                <c:pt idx="1">
                  <c:v>19643.888398401101</c:v>
                </c:pt>
                <c:pt idx="2">
                  <c:v>19119.131871813475</c:v>
                </c:pt>
                <c:pt idx="3">
                  <c:v>35649.338846820283</c:v>
                </c:pt>
                <c:pt idx="4">
                  <c:v>561.03740081647447</c:v>
                </c:pt>
                <c:pt idx="6">
                  <c:v>578.89250585140155</c:v>
                </c:pt>
                <c:pt idx="7">
                  <c:v>99.778191055066671</c:v>
                </c:pt>
                <c:pt idx="8">
                  <c:v>94.085094801778084</c:v>
                </c:pt>
                <c:pt idx="11">
                  <c:v>149.81999909280592</c:v>
                </c:pt>
                <c:pt idx="12">
                  <c:v>1942.885264174907</c:v>
                </c:pt>
                <c:pt idx="13">
                  <c:v>2477.9099436632496</c:v>
                </c:pt>
                <c:pt idx="14">
                  <c:v>3367.9353025492164</c:v>
                </c:pt>
                <c:pt idx="15">
                  <c:v>612.64196679669783</c:v>
                </c:pt>
                <c:pt idx="16">
                  <c:v>743.9594484260183</c:v>
                </c:pt>
                <c:pt idx="17">
                  <c:v>2627.2387598657347</c:v>
                </c:pt>
                <c:pt idx="18">
                  <c:v>145.46902839517375</c:v>
                </c:pt>
                <c:pt idx="19">
                  <c:v>3229.3493288578425</c:v>
                </c:pt>
                <c:pt idx="20">
                  <c:v>2318.331493241405</c:v>
                </c:pt>
                <c:pt idx="21">
                  <c:v>901.90499863920888</c:v>
                </c:pt>
                <c:pt idx="22">
                  <c:v>218.09299646194322</c:v>
                </c:pt>
                <c:pt idx="23">
                  <c:v>737.62100199582687</c:v>
                </c:pt>
                <c:pt idx="24">
                  <c:v>1091.2591853397441</c:v>
                </c:pt>
                <c:pt idx="25">
                  <c:v>261.6756157579606</c:v>
                </c:pt>
                <c:pt idx="26">
                  <c:v>4083.0316084550482</c:v>
                </c:pt>
                <c:pt idx="30">
                  <c:v>3198.9713916356709</c:v>
                </c:pt>
                <c:pt idx="31">
                  <c:v>1164.9166243309446</c:v>
                </c:pt>
                <c:pt idx="32">
                  <c:v>31643.018462210835</c:v>
                </c:pt>
                <c:pt idx="33">
                  <c:v>174295.92625246014</c:v>
                </c:pt>
                <c:pt idx="34">
                  <c:v>124.08736278690012</c:v>
                </c:pt>
                <c:pt idx="39">
                  <c:v>110.43681393450059</c:v>
                </c:pt>
                <c:pt idx="40">
                  <c:v>406.46400254014333</c:v>
                </c:pt>
                <c:pt idx="42">
                  <c:v>1481.1900752971055</c:v>
                </c:pt>
                <c:pt idx="43">
                  <c:v>981.54585865916727</c:v>
                </c:pt>
              </c:numCache>
            </c:numRef>
          </c:val>
        </c:ser>
      </c:pie3DChart>
      <c:spPr>
        <a:ln w="25400">
          <a:noFill/>
        </a:ln>
      </c:spPr>
    </c:plotArea>
    <c:plotVisOnly val="1"/>
    <c:dispBlanksAs val="zero"/>
  </c:chart>
  <c:txPr>
    <a:bodyPr/>
    <a:lstStyle/>
    <a:p>
      <a:pPr>
        <a:defRPr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20"/>
      <c:rotY val="30"/>
      <c:perspective val="30"/>
    </c:view3D>
    <c:plotArea>
      <c:layout>
        <c:manualLayout>
          <c:layoutTarget val="inner"/>
          <c:xMode val="edge"/>
          <c:yMode val="edge"/>
          <c:x val="9.6811146270267632E-3"/>
          <c:y val="5.2469547075846314E-2"/>
          <c:w val="0.99031888537297308"/>
          <c:h val="0.79374234470691141"/>
        </c:manualLayout>
      </c:layout>
      <c:pie3DChart>
        <c:varyColors val="1"/>
        <c:ser>
          <c:idx val="0"/>
          <c:order val="0"/>
          <c:explosion val="28"/>
          <c:dLbls>
            <c:showCatName val="1"/>
            <c:showPercent val="1"/>
            <c:showLeaderLines val="1"/>
          </c:dLbls>
          <c:cat>
            <c:strRef>
              <c:f>'graphical data'!$U$57:$U$100</c:f>
              <c:strCache>
                <c:ptCount val="44"/>
                <c:pt idx="0">
                  <c:v>AUSTRALIA</c:v>
                </c:pt>
                <c:pt idx="1">
                  <c:v>INDIA</c:v>
                </c:pt>
                <c:pt idx="2">
                  <c:v>PAKISTAN</c:v>
                </c:pt>
                <c:pt idx="3">
                  <c:v>USA</c:v>
                </c:pt>
                <c:pt idx="4">
                  <c:v>BRAZIL</c:v>
                </c:pt>
                <c:pt idx="6">
                  <c:v>AFRICA</c:v>
                </c:pt>
                <c:pt idx="8">
                  <c:v>ETHIOPIA</c:v>
                </c:pt>
                <c:pt idx="11">
                  <c:v>BENIN</c:v>
                </c:pt>
                <c:pt idx="12">
                  <c:v>BURKINA FASO</c:v>
                </c:pt>
                <c:pt idx="13">
                  <c:v>CAMEROON</c:v>
                </c:pt>
                <c:pt idx="14">
                  <c:v>CHAD</c:v>
                </c:pt>
                <c:pt idx="16">
                  <c:v>MALAWI</c:v>
                </c:pt>
                <c:pt idx="17">
                  <c:v>MALI </c:v>
                </c:pt>
                <c:pt idx="18">
                  <c:v>MOZAMBIQUE </c:v>
                </c:pt>
                <c:pt idx="19">
                  <c:v>NIGERIA</c:v>
                </c:pt>
                <c:pt idx="20">
                  <c:v>SUDAN</c:v>
                </c:pt>
                <c:pt idx="21">
                  <c:v>TANZANIA</c:v>
                </c:pt>
                <c:pt idx="22">
                  <c:v>UGANDA</c:v>
                </c:pt>
                <c:pt idx="23">
                  <c:v>ZAMBIA</c:v>
                </c:pt>
                <c:pt idx="24">
                  <c:v>SYRIA</c:v>
                </c:pt>
                <c:pt idx="25">
                  <c:v>EGYPT </c:v>
                </c:pt>
                <c:pt idx="26">
                  <c:v>ZIMBABWE</c:v>
                </c:pt>
                <c:pt idx="30">
                  <c:v>KAZAKHSTAN</c:v>
                </c:pt>
                <c:pt idx="31">
                  <c:v>TADJIKISTAN</c:v>
                </c:pt>
                <c:pt idx="32">
                  <c:v>TURKMENISTAN</c:v>
                </c:pt>
                <c:pt idx="33">
                  <c:v>UZBEKISTAN</c:v>
                </c:pt>
                <c:pt idx="36">
                  <c:v>ARGENTINA</c:v>
                </c:pt>
                <c:pt idx="37">
                  <c:v>CHINA</c:v>
                </c:pt>
                <c:pt idx="38">
                  <c:v>SPAIN</c:v>
                </c:pt>
                <c:pt idx="39">
                  <c:v>YEMEN</c:v>
                </c:pt>
                <c:pt idx="41">
                  <c:v>MEXICO</c:v>
                </c:pt>
                <c:pt idx="42">
                  <c:v>TURKEY</c:v>
                </c:pt>
                <c:pt idx="43">
                  <c:v>OTHERS </c:v>
                </c:pt>
              </c:strCache>
            </c:strRef>
          </c:cat>
          <c:val>
            <c:numRef>
              <c:f>'graphical data'!$V$57:$V$100</c:f>
              <c:numCache>
                <c:formatCode>_(* #,##0_);_(* \(#,##0\);_(* "-"??_);_(@_)</c:formatCode>
                <c:ptCount val="44"/>
                <c:pt idx="0">
                  <c:v>2546.4695196407511</c:v>
                </c:pt>
                <c:pt idx="1">
                  <c:v>128699.9623166691</c:v>
                </c:pt>
                <c:pt idx="2">
                  <c:v>43375.830522543773</c:v>
                </c:pt>
                <c:pt idx="3">
                  <c:v>92167.590318350907</c:v>
                </c:pt>
                <c:pt idx="4">
                  <c:v>5422.5183280776573</c:v>
                </c:pt>
                <c:pt idx="6">
                  <c:v>4982.3533679579059</c:v>
                </c:pt>
                <c:pt idx="8">
                  <c:v>300.04399891136711</c:v>
                </c:pt>
                <c:pt idx="11">
                  <c:v>827.93221491427005</c:v>
                </c:pt>
                <c:pt idx="12">
                  <c:v>6592.9382147328315</c:v>
                </c:pt>
                <c:pt idx="13">
                  <c:v>4815.047792887598</c:v>
                </c:pt>
                <c:pt idx="14">
                  <c:v>6975.2752063866474</c:v>
                </c:pt>
                <c:pt idx="16">
                  <c:v>4099.1730926245118</c:v>
                </c:pt>
                <c:pt idx="17">
                  <c:v>2527.0102882155493</c:v>
                </c:pt>
                <c:pt idx="18">
                  <c:v>825.18505533883706</c:v>
                </c:pt>
                <c:pt idx="19">
                  <c:v>9672.7933763040928</c:v>
                </c:pt>
                <c:pt idx="20">
                  <c:v>1515.2272722489338</c:v>
                </c:pt>
                <c:pt idx="21">
                  <c:v>750.71268471910957</c:v>
                </c:pt>
                <c:pt idx="22">
                  <c:v>4870.3593547128721</c:v>
                </c:pt>
                <c:pt idx="23">
                  <c:v>11049.547179987294</c:v>
                </c:pt>
                <c:pt idx="24">
                  <c:v>1519.7792887598655</c:v>
                </c:pt>
                <c:pt idx="25">
                  <c:v>615.49224349088263</c:v>
                </c:pt>
                <c:pt idx="26">
                  <c:v>14926.714714778193</c:v>
                </c:pt>
                <c:pt idx="30">
                  <c:v>2138.5254558650095</c:v>
                </c:pt>
                <c:pt idx="31">
                  <c:v>3783.5367355347908</c:v>
                </c:pt>
                <c:pt idx="32">
                  <c:v>22589.922742658571</c:v>
                </c:pt>
                <c:pt idx="33">
                  <c:v>349299.92711159878</c:v>
                </c:pt>
                <c:pt idx="36">
                  <c:v>678.22598203755786</c:v>
                </c:pt>
                <c:pt idx="37">
                  <c:v>233.49408963077198</c:v>
                </c:pt>
                <c:pt idx="38">
                  <c:v>385.68175632767844</c:v>
                </c:pt>
                <c:pt idx="39">
                  <c:v>129.42710695817837</c:v>
                </c:pt>
                <c:pt idx="41">
                  <c:v>809.16129910187772</c:v>
                </c:pt>
                <c:pt idx="42">
                  <c:v>910.44362786900092</c:v>
                </c:pt>
                <c:pt idx="43">
                  <c:v>684.63485439535509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70"/>
      <c:rotY val="90"/>
      <c:perspective val="30"/>
    </c:view3D>
    <c:plotArea>
      <c:layout>
        <c:manualLayout>
          <c:layoutTarget val="inner"/>
          <c:xMode val="edge"/>
          <c:yMode val="edge"/>
          <c:x val="0"/>
          <c:y val="0.13443113072945956"/>
          <c:w val="1"/>
          <c:h val="0.78303932360239181"/>
        </c:manualLayout>
      </c:layout>
      <c:pie3DChart>
        <c:varyColors val="1"/>
        <c:ser>
          <c:idx val="0"/>
          <c:order val="0"/>
          <c:explosion val="21"/>
          <c:dLbls>
            <c:showCatName val="1"/>
            <c:showPercent val="1"/>
            <c:showLeaderLines val="1"/>
          </c:dLbls>
          <c:cat>
            <c:strRef>
              <c:f>'graphical data'!$AM$57:$AM$100</c:f>
              <c:strCache>
                <c:ptCount val="44"/>
                <c:pt idx="0">
                  <c:v>AUSTRALIA</c:v>
                </c:pt>
                <c:pt idx="1">
                  <c:v>INDIA</c:v>
                </c:pt>
                <c:pt idx="2">
                  <c:v>PAKISTAN</c:v>
                </c:pt>
                <c:pt idx="3">
                  <c:v>USA</c:v>
                </c:pt>
                <c:pt idx="4">
                  <c:v>BRAZIL</c:v>
                </c:pt>
                <c:pt idx="6">
                  <c:v>AFRICA</c:v>
                </c:pt>
                <c:pt idx="11">
                  <c:v>BENIN</c:v>
                </c:pt>
                <c:pt idx="12">
                  <c:v>BURKINA FASO</c:v>
                </c:pt>
                <c:pt idx="13">
                  <c:v>CAMEROON</c:v>
                </c:pt>
                <c:pt idx="14">
                  <c:v>CHAD</c:v>
                </c:pt>
                <c:pt idx="15">
                  <c:v>IVORY COAST</c:v>
                </c:pt>
                <c:pt idx="16">
                  <c:v>MALAWI</c:v>
                </c:pt>
                <c:pt idx="17">
                  <c:v>MALI </c:v>
                </c:pt>
                <c:pt idx="18">
                  <c:v>MOZAMBIQUE </c:v>
                </c:pt>
                <c:pt idx="19">
                  <c:v>NIGERIA</c:v>
                </c:pt>
                <c:pt idx="20">
                  <c:v>SUDAN</c:v>
                </c:pt>
                <c:pt idx="21">
                  <c:v>TANZANIA</c:v>
                </c:pt>
                <c:pt idx="22">
                  <c:v>UGANDA</c:v>
                </c:pt>
                <c:pt idx="23">
                  <c:v>ZAMBIA</c:v>
                </c:pt>
                <c:pt idx="24">
                  <c:v>SYRIA</c:v>
                </c:pt>
                <c:pt idx="25">
                  <c:v>EGYPT </c:v>
                </c:pt>
                <c:pt idx="26">
                  <c:v>ZIMBABWE</c:v>
                </c:pt>
                <c:pt idx="27">
                  <c:v>WEST AFRICA</c:v>
                </c:pt>
                <c:pt idx="28">
                  <c:v>SENEGAL</c:v>
                </c:pt>
                <c:pt idx="30">
                  <c:v>KAZAKHSTAN</c:v>
                </c:pt>
                <c:pt idx="31">
                  <c:v>TADJIKISTAN</c:v>
                </c:pt>
                <c:pt idx="32">
                  <c:v>TURKMENISTAN</c:v>
                </c:pt>
                <c:pt idx="33">
                  <c:v>UZBEKISTAN</c:v>
                </c:pt>
                <c:pt idx="37">
                  <c:v>CHINA</c:v>
                </c:pt>
                <c:pt idx="39">
                  <c:v>YEMEN</c:v>
                </c:pt>
                <c:pt idx="41">
                  <c:v>MEXICO</c:v>
                </c:pt>
                <c:pt idx="43">
                  <c:v>OTHERS </c:v>
                </c:pt>
              </c:strCache>
            </c:strRef>
          </c:cat>
          <c:val>
            <c:numRef>
              <c:f>'graphical data'!$AN$57:$AN$100</c:f>
              <c:numCache>
                <c:formatCode>_(* #,##0_);_(* \(#,##0\);_(* "-"??_);_(@_)</c:formatCode>
                <c:ptCount val="44"/>
                <c:pt idx="0">
                  <c:v>28010.671730835063</c:v>
                </c:pt>
                <c:pt idx="1">
                  <c:v>194394.05883605176</c:v>
                </c:pt>
                <c:pt idx="2">
                  <c:v>22212.697988297194</c:v>
                </c:pt>
                <c:pt idx="3">
                  <c:v>64440.289077094167</c:v>
                </c:pt>
                <c:pt idx="4">
                  <c:v>11408.073232795066</c:v>
                </c:pt>
                <c:pt idx="6">
                  <c:v>276.47101515014054</c:v>
                </c:pt>
                <c:pt idx="11">
                  <c:v>1362.9388292660801</c:v>
                </c:pt>
                <c:pt idx="12">
                  <c:v>14156.797811530434</c:v>
                </c:pt>
                <c:pt idx="13">
                  <c:v>4972.1374340016346</c:v>
                </c:pt>
                <c:pt idx="14">
                  <c:v>3670.5958060419121</c:v>
                </c:pt>
                <c:pt idx="15">
                  <c:v>2432.7477086555382</c:v>
                </c:pt>
                <c:pt idx="16">
                  <c:v>1298.4529710605102</c:v>
                </c:pt>
                <c:pt idx="17">
                  <c:v>14274.166439283312</c:v>
                </c:pt>
                <c:pt idx="18">
                  <c:v>972.82168565726204</c:v>
                </c:pt>
                <c:pt idx="19">
                  <c:v>5441.9598615621881</c:v>
                </c:pt>
                <c:pt idx="20">
                  <c:v>4170.9734472466625</c:v>
                </c:pt>
                <c:pt idx="21">
                  <c:v>3172.6827020774745</c:v>
                </c:pt>
                <c:pt idx="22">
                  <c:v>3657.675272611812</c:v>
                </c:pt>
                <c:pt idx="23">
                  <c:v>9634.2694139526429</c:v>
                </c:pt>
                <c:pt idx="24">
                  <c:v>18860.070115443163</c:v>
                </c:pt>
                <c:pt idx="25">
                  <c:v>1417.0901773564362</c:v>
                </c:pt>
                <c:pt idx="26">
                  <c:v>14134.623139072848</c:v>
                </c:pt>
                <c:pt idx="27">
                  <c:v>402.75699999999989</c:v>
                </c:pt>
                <c:pt idx="28">
                  <c:v>407.14642111947751</c:v>
                </c:pt>
                <c:pt idx="30">
                  <c:v>2337.553751247392</c:v>
                </c:pt>
                <c:pt idx="31">
                  <c:v>10924.278558202395</c:v>
                </c:pt>
                <c:pt idx="32">
                  <c:v>69172.763120862292</c:v>
                </c:pt>
                <c:pt idx="33">
                  <c:v>221483.78651857248</c:v>
                </c:pt>
                <c:pt idx="37">
                  <c:v>14.000138495872267</c:v>
                </c:pt>
                <c:pt idx="39">
                  <c:v>62.848135716229706</c:v>
                </c:pt>
                <c:pt idx="41">
                  <c:v>599.31007892588229</c:v>
                </c:pt>
                <c:pt idx="43">
                  <c:v>528.45763975324292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8760654918135228E-2"/>
          <c:y val="4.3505978419364245E-2"/>
          <c:w val="0.87809048868891404"/>
          <c:h val="0.6548848060659086"/>
        </c:manualLayout>
      </c:layout>
      <c:pie3DChart>
        <c:varyColors val="1"/>
        <c:ser>
          <c:idx val="0"/>
          <c:order val="0"/>
          <c:explosion val="23"/>
          <c:dLbls>
            <c:showCatName val="1"/>
            <c:showPercent val="1"/>
            <c:showLeaderLines val="1"/>
          </c:dLbls>
          <c:cat>
            <c:strRef>
              <c:f>'graphical data'!$BD$57:$BD$100</c:f>
              <c:strCache>
                <c:ptCount val="44"/>
                <c:pt idx="0">
                  <c:v>AUSTRALIA</c:v>
                </c:pt>
                <c:pt idx="1">
                  <c:v>INDIA</c:v>
                </c:pt>
                <c:pt idx="2">
                  <c:v>PAKISTAN</c:v>
                </c:pt>
                <c:pt idx="3">
                  <c:v>USA</c:v>
                </c:pt>
                <c:pt idx="4">
                  <c:v>BRAZIL</c:v>
                </c:pt>
                <c:pt idx="9">
                  <c:v>ANGOLA</c:v>
                </c:pt>
                <c:pt idx="10">
                  <c:v>TOGO</c:v>
                </c:pt>
                <c:pt idx="12">
                  <c:v>BURKINA FASO</c:v>
                </c:pt>
                <c:pt idx="13">
                  <c:v>CAMEROON</c:v>
                </c:pt>
                <c:pt idx="14">
                  <c:v>CHAD</c:v>
                </c:pt>
                <c:pt idx="15">
                  <c:v>IVORY COAST</c:v>
                </c:pt>
                <c:pt idx="16">
                  <c:v>MALAWI</c:v>
                </c:pt>
                <c:pt idx="17">
                  <c:v>MALI </c:v>
                </c:pt>
                <c:pt idx="18">
                  <c:v>MOZAMBIQUE </c:v>
                </c:pt>
                <c:pt idx="19">
                  <c:v>NIGERIA</c:v>
                </c:pt>
                <c:pt idx="20">
                  <c:v>SUDAN</c:v>
                </c:pt>
                <c:pt idx="21">
                  <c:v>TANZANIA</c:v>
                </c:pt>
                <c:pt idx="22">
                  <c:v>UGANDA</c:v>
                </c:pt>
                <c:pt idx="23">
                  <c:v>ZAMBIA</c:v>
                </c:pt>
                <c:pt idx="24">
                  <c:v>SYRIA</c:v>
                </c:pt>
                <c:pt idx="25">
                  <c:v>EGYPT </c:v>
                </c:pt>
                <c:pt idx="26">
                  <c:v>ZIMBABWE</c:v>
                </c:pt>
                <c:pt idx="27">
                  <c:v>WEST AFRICA</c:v>
                </c:pt>
                <c:pt idx="30">
                  <c:v>KAZAKHSTAN</c:v>
                </c:pt>
                <c:pt idx="31">
                  <c:v>TADJIKISTAN</c:v>
                </c:pt>
                <c:pt idx="32">
                  <c:v>TURKMENISTAN</c:v>
                </c:pt>
                <c:pt idx="33">
                  <c:v>UZBEKISTAN</c:v>
                </c:pt>
                <c:pt idx="36">
                  <c:v>ARGENTINA</c:v>
                </c:pt>
                <c:pt idx="37">
                  <c:v>CHINA</c:v>
                </c:pt>
                <c:pt idx="38">
                  <c:v>SPAIN</c:v>
                </c:pt>
                <c:pt idx="40">
                  <c:v>GREECE</c:v>
                </c:pt>
                <c:pt idx="41">
                  <c:v>MEXICO</c:v>
                </c:pt>
                <c:pt idx="42">
                  <c:v>TURKEY</c:v>
                </c:pt>
                <c:pt idx="43">
                  <c:v>OTHERS </c:v>
                </c:pt>
              </c:strCache>
            </c:strRef>
          </c:cat>
          <c:val>
            <c:numRef>
              <c:f>'graphical data'!$BE$57:$BE$100</c:f>
              <c:numCache>
                <c:formatCode>_(* #,##0_);_(* \(#,##0\);_(* "-"??_);_(@_)</c:formatCode>
                <c:ptCount val="44"/>
                <c:pt idx="0">
                  <c:v>26184.059152829537</c:v>
                </c:pt>
                <c:pt idx="1">
                  <c:v>114948.06804465207</c:v>
                </c:pt>
                <c:pt idx="2">
                  <c:v>18112.045839954641</c:v>
                </c:pt>
                <c:pt idx="3">
                  <c:v>62647.932935273653</c:v>
                </c:pt>
                <c:pt idx="4">
                  <c:v>9243.6852989204381</c:v>
                </c:pt>
                <c:pt idx="9">
                  <c:v>120.22407693005532</c:v>
                </c:pt>
                <c:pt idx="10">
                  <c:v>249.99799963712238</c:v>
                </c:pt>
                <c:pt idx="12">
                  <c:v>3313.578407457589</c:v>
                </c:pt>
                <c:pt idx="13">
                  <c:v>3557.2672604000722</c:v>
                </c:pt>
                <c:pt idx="14">
                  <c:v>2865.8328245559287</c:v>
                </c:pt>
                <c:pt idx="15">
                  <c:v>239.02999999999997</c:v>
                </c:pt>
                <c:pt idx="16">
                  <c:v>1367.1057969699718</c:v>
                </c:pt>
                <c:pt idx="17">
                  <c:v>6636.8936394103239</c:v>
                </c:pt>
                <c:pt idx="18">
                  <c:v>1731.0106610723035</c:v>
                </c:pt>
                <c:pt idx="19">
                  <c:v>2447.3139913816572</c:v>
                </c:pt>
                <c:pt idx="20">
                  <c:v>551.05552027578699</c:v>
                </c:pt>
                <c:pt idx="21">
                  <c:v>399.1239985811938</c:v>
                </c:pt>
                <c:pt idx="22">
                  <c:v>5769.9073985757041</c:v>
                </c:pt>
                <c:pt idx="23">
                  <c:v>3294.9051982218998</c:v>
                </c:pt>
                <c:pt idx="24">
                  <c:v>193.05996552662612</c:v>
                </c:pt>
                <c:pt idx="25">
                  <c:v>1425.1668396988114</c:v>
                </c:pt>
                <c:pt idx="26">
                  <c:v>10057.492420366507</c:v>
                </c:pt>
                <c:pt idx="27">
                  <c:v>201.84900208654628</c:v>
                </c:pt>
                <c:pt idx="30">
                  <c:v>2669.5645468565722</c:v>
                </c:pt>
                <c:pt idx="31">
                  <c:v>9050.4800137684815</c:v>
                </c:pt>
                <c:pt idx="32">
                  <c:v>27904.638320618247</c:v>
                </c:pt>
                <c:pt idx="33">
                  <c:v>155778.10442954049</c:v>
                </c:pt>
                <c:pt idx="36">
                  <c:v>606.53043636033772</c:v>
                </c:pt>
                <c:pt idx="37">
                  <c:v>4.5000024167649464</c:v>
                </c:pt>
                <c:pt idx="38">
                  <c:v>1456.4816347636761</c:v>
                </c:pt>
                <c:pt idx="40">
                  <c:v>389.31399800417313</c:v>
                </c:pt>
                <c:pt idx="41">
                  <c:v>1099.1150322053884</c:v>
                </c:pt>
                <c:pt idx="42">
                  <c:v>43.712496598022312</c:v>
                </c:pt>
                <c:pt idx="43">
                  <c:v>3918.2128277238494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0"/>
      <c:depthPercent val="100"/>
      <c:rAngAx val="1"/>
    </c:view3D>
    <c:sideWall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Summary!$M$15</c:f>
              <c:strCache>
                <c:ptCount val="1"/>
                <c:pt idx="0">
                  <c:v>2008-09</c:v>
                </c:pt>
              </c:strCache>
            </c:strRef>
          </c:tx>
          <c:cat>
            <c:strRef>
              <c:f>Summary!$N$14:$T$14</c:f>
              <c:strCache>
                <c:ptCount val="6"/>
                <c:pt idx="0">
                  <c:v>cis</c:v>
                </c:pt>
                <c:pt idx="1">
                  <c:v>india</c:v>
                </c:pt>
                <c:pt idx="2">
                  <c:v>usa</c:v>
                </c:pt>
                <c:pt idx="3">
                  <c:v>Africa</c:v>
                </c:pt>
                <c:pt idx="4">
                  <c:v>Australia</c:v>
                </c:pt>
                <c:pt idx="5">
                  <c:v>Others</c:v>
                </c:pt>
              </c:strCache>
            </c:strRef>
          </c:cat>
          <c:val>
            <c:numRef>
              <c:f>Summary!$N$15:$T$15</c:f>
              <c:numCache>
                <c:formatCode>General</c:formatCode>
                <c:ptCount val="6"/>
                <c:pt idx="0">
                  <c:v>402366</c:v>
                </c:pt>
                <c:pt idx="1">
                  <c:v>139029</c:v>
                </c:pt>
                <c:pt idx="2">
                  <c:v>100014</c:v>
                </c:pt>
                <c:pt idx="3">
                  <c:v>67408</c:v>
                </c:pt>
                <c:pt idx="4">
                  <c:v>385</c:v>
                </c:pt>
                <c:pt idx="5">
                  <c:v>46501</c:v>
                </c:pt>
              </c:numCache>
            </c:numRef>
          </c:val>
        </c:ser>
        <c:ser>
          <c:idx val="1"/>
          <c:order val="1"/>
          <c:tx>
            <c:strRef>
              <c:f>Summary!$M$16</c:f>
              <c:strCache>
                <c:ptCount val="1"/>
                <c:pt idx="0">
                  <c:v>2009-10</c:v>
                </c:pt>
              </c:strCache>
            </c:strRef>
          </c:tx>
          <c:cat>
            <c:strRef>
              <c:f>Summary!$N$14:$T$14</c:f>
              <c:strCache>
                <c:ptCount val="6"/>
                <c:pt idx="0">
                  <c:v>cis</c:v>
                </c:pt>
                <c:pt idx="1">
                  <c:v>india</c:v>
                </c:pt>
                <c:pt idx="2">
                  <c:v>usa</c:v>
                </c:pt>
                <c:pt idx="3">
                  <c:v>Africa</c:v>
                </c:pt>
                <c:pt idx="4">
                  <c:v>Australia</c:v>
                </c:pt>
                <c:pt idx="5">
                  <c:v>Others</c:v>
                </c:pt>
              </c:strCache>
            </c:strRef>
          </c:cat>
          <c:val>
            <c:numRef>
              <c:f>Summary!$N$16:$T$16</c:f>
              <c:numCache>
                <c:formatCode>General</c:formatCode>
                <c:ptCount val="6"/>
                <c:pt idx="0">
                  <c:v>383328</c:v>
                </c:pt>
                <c:pt idx="1">
                  <c:v>144160</c:v>
                </c:pt>
                <c:pt idx="2">
                  <c:v>51889</c:v>
                </c:pt>
                <c:pt idx="3">
                  <c:v>81535</c:v>
                </c:pt>
                <c:pt idx="4">
                  <c:v>10986</c:v>
                </c:pt>
                <c:pt idx="5">
                  <c:v>33098</c:v>
                </c:pt>
              </c:numCache>
            </c:numRef>
          </c:val>
        </c:ser>
        <c:ser>
          <c:idx val="2"/>
          <c:order val="2"/>
          <c:tx>
            <c:strRef>
              <c:f>Summary!$M$17</c:f>
              <c:strCache>
                <c:ptCount val="1"/>
                <c:pt idx="0">
                  <c:v>2010-11</c:v>
                </c:pt>
              </c:strCache>
            </c:strRef>
          </c:tx>
          <c:cat>
            <c:strRef>
              <c:f>Summary!$N$14:$T$14</c:f>
              <c:strCache>
                <c:ptCount val="6"/>
                <c:pt idx="0">
                  <c:v>cis</c:v>
                </c:pt>
                <c:pt idx="1">
                  <c:v>india</c:v>
                </c:pt>
                <c:pt idx="2">
                  <c:v>usa</c:v>
                </c:pt>
                <c:pt idx="3">
                  <c:v>Africa</c:v>
                </c:pt>
                <c:pt idx="4">
                  <c:v>Australia</c:v>
                </c:pt>
                <c:pt idx="5">
                  <c:v>Others</c:v>
                </c:pt>
              </c:strCache>
            </c:strRef>
          </c:cat>
          <c:val>
            <c:numRef>
              <c:f>Summary!$N$17:$T$17</c:f>
              <c:numCache>
                <c:formatCode>General</c:formatCode>
                <c:ptCount val="6"/>
                <c:pt idx="0">
                  <c:v>278103</c:v>
                </c:pt>
                <c:pt idx="1">
                  <c:v>163642</c:v>
                </c:pt>
                <c:pt idx="2">
                  <c:v>75818</c:v>
                </c:pt>
                <c:pt idx="3">
                  <c:v>85810</c:v>
                </c:pt>
                <c:pt idx="4">
                  <c:v>24965</c:v>
                </c:pt>
                <c:pt idx="5">
                  <c:v>31318</c:v>
                </c:pt>
              </c:numCache>
            </c:numRef>
          </c:val>
        </c:ser>
        <c:ser>
          <c:idx val="3"/>
          <c:order val="3"/>
          <c:tx>
            <c:strRef>
              <c:f>Summary!$M$18</c:f>
              <c:strCache>
                <c:ptCount val="1"/>
                <c:pt idx="0">
                  <c:v>Aug-dec'11</c:v>
                </c:pt>
              </c:strCache>
            </c:strRef>
          </c:tx>
          <c:cat>
            <c:strRef>
              <c:f>Summary!$N$14:$T$14</c:f>
              <c:strCache>
                <c:ptCount val="6"/>
                <c:pt idx="0">
                  <c:v>cis</c:v>
                </c:pt>
                <c:pt idx="1">
                  <c:v>india</c:v>
                </c:pt>
                <c:pt idx="2">
                  <c:v>usa</c:v>
                </c:pt>
                <c:pt idx="3">
                  <c:v>Africa</c:v>
                </c:pt>
                <c:pt idx="4">
                  <c:v>Australia</c:v>
                </c:pt>
                <c:pt idx="5">
                  <c:v>Others</c:v>
                </c:pt>
              </c:strCache>
            </c:strRef>
          </c:cat>
          <c:val>
            <c:numRef>
              <c:f>Summary!$N$18:$T$18</c:f>
              <c:numCache>
                <c:formatCode>General</c:formatCode>
                <c:ptCount val="6"/>
                <c:pt idx="0">
                  <c:v>52094</c:v>
                </c:pt>
                <c:pt idx="1">
                  <c:v>31069</c:v>
                </c:pt>
                <c:pt idx="2">
                  <c:v>16369</c:v>
                </c:pt>
                <c:pt idx="3">
                  <c:v>21552</c:v>
                </c:pt>
                <c:pt idx="4">
                  <c:v>20021</c:v>
                </c:pt>
                <c:pt idx="5">
                  <c:v>6680</c:v>
                </c:pt>
              </c:numCache>
            </c:numRef>
          </c:val>
        </c:ser>
        <c:shape val="cylinder"/>
        <c:axId val="71518080"/>
        <c:axId val="71519616"/>
        <c:axId val="0"/>
      </c:bar3DChart>
      <c:catAx>
        <c:axId val="71518080"/>
        <c:scaling>
          <c:orientation val="minMax"/>
        </c:scaling>
        <c:axPos val="b"/>
        <c:numFmt formatCode="General" sourceLinked="1"/>
        <c:tickLblPos val="nextTo"/>
        <c:crossAx val="71519616"/>
        <c:crosses val="autoZero"/>
        <c:auto val="1"/>
        <c:lblAlgn val="ctr"/>
        <c:lblOffset val="100"/>
      </c:catAx>
      <c:valAx>
        <c:axId val="7151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1518080"/>
        <c:crosses val="autoZero"/>
        <c:crossBetween val="between"/>
      </c:valAx>
      <c:spPr>
        <a:gradFill>
          <a:gsLst>
            <a:gs pos="500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ABA5-D665-4258-90ED-43BCD86C339C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B4CB-6AF8-4A4F-9380-77CDEB7A7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304800" cy="586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Year 2008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4000" y="-923924"/>
          <a:ext cx="7239000" cy="778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533400" cy="4114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</a:rPr>
              <a:t>Year 2009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-304800"/>
          <a:ext cx="8153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572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Year 2010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53343" y="-337542"/>
          <a:ext cx="8037314" cy="753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381000" cy="464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</a:rPr>
              <a:t>Year2011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38200" y="228600"/>
          <a:ext cx="8001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Summery for 2008 to 2011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52600" y="1371600"/>
          <a:ext cx="530542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Year 2008 </vt:lpstr>
      <vt:lpstr>Year 2009</vt:lpstr>
      <vt:lpstr>Year 2010</vt:lpstr>
      <vt:lpstr>Year2011</vt:lpstr>
      <vt:lpstr>Summery for 2008 to 2011</vt:lpstr>
    </vt:vector>
  </TitlesOfParts>
  <Company>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2008 </dc:title>
  <dc:creator>rana</dc:creator>
  <cp:lastModifiedBy>rana</cp:lastModifiedBy>
  <cp:revision>4</cp:revision>
  <dcterms:created xsi:type="dcterms:W3CDTF">2012-01-10T07:10:38Z</dcterms:created>
  <dcterms:modified xsi:type="dcterms:W3CDTF">2012-01-10T07:39:15Z</dcterms:modified>
</cp:coreProperties>
</file>